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07" r:id="rId41"/>
    <p:sldId id="310" r:id="rId42"/>
    <p:sldId id="312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3" r:id="rId1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3662" autoAdjust="0"/>
  </p:normalViewPr>
  <p:slideViewPr>
    <p:cSldViewPr>
      <p:cViewPr>
        <p:scale>
          <a:sx n="69" d="100"/>
          <a:sy n="69" d="100"/>
        </p:scale>
        <p:origin x="-14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16371-66F0-4B6E-8CA9-952646F2C99E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B2C7A-B92C-40EB-8921-F262226F4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9A940-3FB0-4008-8073-BB8EAD55F47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0A48-FE05-4935-BC7C-C60FFD7B6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ArcGIS</a:t>
            </a:r>
            <a:r>
              <a:rPr lang="en-US" dirty="0" smtClean="0"/>
              <a:t>  10.2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31125" r="33868" b="35406"/>
          <a:stretch>
            <a:fillRect/>
          </a:stretch>
        </p:blipFill>
        <p:spPr bwMode="auto">
          <a:xfrm>
            <a:off x="1259632" y="2492896"/>
            <a:ext cx="7056784" cy="406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953" r="43830" b="16704"/>
          <a:stretch>
            <a:fillRect/>
          </a:stretch>
        </p:blipFill>
        <p:spPr bwMode="auto">
          <a:xfrm>
            <a:off x="4067944" y="404664"/>
            <a:ext cx="4464496" cy="5877272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579" r="29722" b="6250"/>
          <a:stretch>
            <a:fillRect/>
          </a:stretch>
        </p:blipFill>
        <p:spPr bwMode="auto">
          <a:xfrm>
            <a:off x="2915816" y="188640"/>
            <a:ext cx="622818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Example\растр\при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3343"/>
            <a:ext cx="9144000" cy="531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579" r="29722" b="6250"/>
          <a:stretch>
            <a:fillRect/>
          </a:stretch>
        </p:blipFill>
        <p:spPr bwMode="auto">
          <a:xfrm>
            <a:off x="2915816" y="188640"/>
            <a:ext cx="622818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579" r="37743" b="6250"/>
          <a:stretch>
            <a:fillRect/>
          </a:stretch>
        </p:blipFill>
        <p:spPr bwMode="auto">
          <a:xfrm>
            <a:off x="2915816" y="188640"/>
            <a:ext cx="5184576" cy="6669360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579" r="29722" b="6250"/>
          <a:stretch>
            <a:fillRect/>
          </a:stretch>
        </p:blipFill>
        <p:spPr bwMode="auto">
          <a:xfrm>
            <a:off x="2915816" y="188640"/>
            <a:ext cx="622818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579" r="29722" b="6250"/>
          <a:stretch>
            <a:fillRect/>
          </a:stretch>
        </p:blipFill>
        <p:spPr bwMode="auto">
          <a:xfrm>
            <a:off x="2915816" y="188640"/>
            <a:ext cx="622818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36491" b="3907"/>
          <a:stretch>
            <a:fillRect/>
          </a:stretch>
        </p:blipFill>
        <p:spPr bwMode="auto">
          <a:xfrm>
            <a:off x="1475656" y="260648"/>
            <a:ext cx="741682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7092280" y="620688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4070" r="29722" b="6250"/>
          <a:stretch>
            <a:fillRect/>
          </a:stretch>
        </p:blipFill>
        <p:spPr bwMode="auto">
          <a:xfrm>
            <a:off x="3419872" y="0"/>
            <a:ext cx="5724128" cy="652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427984" y="2348880"/>
            <a:ext cx="13681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956376" y="414908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35529" b="6250"/>
          <a:stretch>
            <a:fillRect/>
          </a:stretch>
        </p:blipFill>
        <p:spPr bwMode="auto">
          <a:xfrm>
            <a:off x="1403648" y="260648"/>
            <a:ext cx="7453069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6876256" y="836712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29722" b="6250"/>
          <a:stretch>
            <a:fillRect/>
          </a:stretch>
        </p:blipFill>
        <p:spPr bwMode="auto">
          <a:xfrm>
            <a:off x="1403648" y="404664"/>
            <a:ext cx="774035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6876256" y="3284984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596336" y="350100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52685" b="6250"/>
          <a:stretch>
            <a:fillRect/>
          </a:stretch>
        </p:blipFill>
        <p:spPr bwMode="auto">
          <a:xfrm>
            <a:off x="2987824" y="0"/>
            <a:ext cx="6156176" cy="6858000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" y="1124744"/>
            <a:ext cx="2915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ArcCatalog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-та жаңа мәліметтер базасын құру  үлгісі</a:t>
            </a:r>
          </a:p>
          <a:p>
            <a:endParaRPr lang="kk-KZ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Қажетті папканы құрамыз</a:t>
            </a:r>
          </a:p>
          <a:p>
            <a:pPr marL="342900" indent="-342900">
              <a:buAutoNum type="arabicParenR"/>
            </a:pPr>
            <a:endParaRPr lang="kk-KZ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Сіз атау берген папканың</a:t>
            </a:r>
          </a:p>
          <a:p>
            <a:pPr marL="342900" indent="-342900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	оң жағын басып  үлгідегі </a:t>
            </a:r>
          </a:p>
          <a:p>
            <a:pPr marL="342900" indent="-342900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	тапсырманы орныдаңыз</a:t>
            </a:r>
          </a:p>
          <a:p>
            <a:pPr marL="342900" indent="-342900"/>
            <a:endParaRPr lang="kk-KZ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kk-KZ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kk-KZ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Сіз геомәліметтер базасына</a:t>
            </a:r>
          </a:p>
          <a:p>
            <a:pPr marL="342900" indent="-342900" algn="just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арналған  файлды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gdb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немесе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mdb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форматында сақтай аласыз. </a:t>
            </a:r>
          </a:p>
          <a:p>
            <a:pPr marL="342900" indent="-342900" algn="just"/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mdb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– форматында сақтаған</a:t>
            </a:r>
          </a:p>
          <a:p>
            <a:pPr marL="342900" indent="-342900" algn="just"/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әліметті  із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Access-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те аша аласыз,</a:t>
            </a:r>
          </a:p>
          <a:p>
            <a:pPr marL="342900" indent="-342900" algn="just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сол үшін  бұл форматта сақтаған </a:t>
            </a:r>
          </a:p>
          <a:p>
            <a:pPr marL="342900" indent="-342900" algn="just"/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ңғайлы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91880" y="371703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03848" y="35730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/>
              <a:t>1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3851920" y="494116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91880" y="49411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/>
              <a:t>2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3563" r="29722" b="23594"/>
          <a:stretch>
            <a:fillRect/>
          </a:stretch>
        </p:blipFill>
        <p:spPr bwMode="auto">
          <a:xfrm>
            <a:off x="3059832" y="260648"/>
            <a:ext cx="60841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364088" y="3140968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17344" r="32208" b="11782"/>
          <a:stretch>
            <a:fillRect/>
          </a:stretch>
        </p:blipFill>
        <p:spPr bwMode="auto">
          <a:xfrm>
            <a:off x="3491880" y="1268760"/>
            <a:ext cx="53285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508104" y="3573016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156176" y="386104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9469" r="27781" b="14735"/>
          <a:stretch>
            <a:fillRect/>
          </a:stretch>
        </p:blipFill>
        <p:spPr bwMode="auto">
          <a:xfrm>
            <a:off x="2879304" y="692696"/>
            <a:ext cx="626469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076056" y="3140968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8702" t="4547" r="7304" b="11782"/>
          <a:stretch>
            <a:fillRect/>
          </a:stretch>
        </p:blipFill>
        <p:spPr bwMode="auto">
          <a:xfrm>
            <a:off x="3419872" y="476672"/>
            <a:ext cx="57241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7308304" y="3573016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6516" r="32762" b="13751"/>
          <a:stretch>
            <a:fillRect/>
          </a:stretch>
        </p:blipFill>
        <p:spPr bwMode="auto">
          <a:xfrm>
            <a:off x="3203848" y="476672"/>
            <a:ext cx="554461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6300192" y="3645024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5532" r="32762" b="12766"/>
          <a:stretch>
            <a:fillRect/>
          </a:stretch>
        </p:blipFill>
        <p:spPr bwMode="auto">
          <a:xfrm>
            <a:off x="3131840" y="404664"/>
            <a:ext cx="561662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563888" y="692696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635896" y="1124744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9470" r="26675" b="22610"/>
          <a:stretch>
            <a:fillRect/>
          </a:stretch>
        </p:blipFill>
        <p:spPr bwMode="auto">
          <a:xfrm>
            <a:off x="2411760" y="620688"/>
            <a:ext cx="64087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419872" y="270892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9469" r="23907" b="20641"/>
          <a:stretch>
            <a:fillRect/>
          </a:stretch>
        </p:blipFill>
        <p:spPr bwMode="auto">
          <a:xfrm>
            <a:off x="2195736" y="548680"/>
            <a:ext cx="66967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6228184" y="371703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5906" r="27228" b="13751"/>
          <a:stretch>
            <a:fillRect/>
          </a:stretch>
        </p:blipFill>
        <p:spPr bwMode="auto">
          <a:xfrm>
            <a:off x="2339752" y="476672"/>
            <a:ext cx="6336704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419872" y="2708920"/>
            <a:ext cx="14401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164288" y="4365104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5532" r="21140" b="13751"/>
          <a:stretch>
            <a:fillRect/>
          </a:stretch>
        </p:blipFill>
        <p:spPr bwMode="auto">
          <a:xfrm>
            <a:off x="1907704" y="260648"/>
            <a:ext cx="705678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987824" y="234888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660232" y="422108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52132" b="6250"/>
          <a:stretch>
            <a:fillRect/>
          </a:stretch>
        </p:blipFill>
        <p:spPr bwMode="auto">
          <a:xfrm>
            <a:off x="2267744" y="0"/>
            <a:ext cx="6228184" cy="6858000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772816"/>
            <a:ext cx="203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Базаға атау беріңіз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220072" y="16288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3563" r="22800" b="19657"/>
          <a:stretch>
            <a:fillRect/>
          </a:stretch>
        </p:blipFill>
        <p:spPr bwMode="auto">
          <a:xfrm>
            <a:off x="1979712" y="332656"/>
            <a:ext cx="691276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987824" y="263691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804248" y="443711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700" r="56560" b="12766"/>
          <a:stretch>
            <a:fillRect/>
          </a:stretch>
        </p:blipFill>
        <p:spPr bwMode="auto">
          <a:xfrm>
            <a:off x="2699792" y="188640"/>
            <a:ext cx="504056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059832" y="1628800"/>
            <a:ext cx="86409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4700" t="3563" r="7304" b="16704"/>
          <a:stretch>
            <a:fillRect/>
          </a:stretch>
        </p:blipFill>
        <p:spPr bwMode="auto">
          <a:xfrm>
            <a:off x="-1" y="332656"/>
            <a:ext cx="918768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7956376" y="1124744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028384" y="378904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5807" t="3563" r="7857" b="21625"/>
          <a:stretch>
            <a:fillRect/>
          </a:stretch>
        </p:blipFill>
        <p:spPr bwMode="auto">
          <a:xfrm>
            <a:off x="0" y="-1"/>
            <a:ext cx="9144000" cy="494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0" y="90872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956376" y="134076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028384" y="386104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t="3563" r="60987" b="8829"/>
          <a:stretch>
            <a:fillRect/>
          </a:stretch>
        </p:blipFill>
        <p:spPr bwMode="auto">
          <a:xfrm>
            <a:off x="3635896" y="260648"/>
            <a:ext cx="507605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347864" y="263691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4109" t="2579" r="32762" b="11782"/>
          <a:stretch>
            <a:fillRect/>
          </a:stretch>
        </p:blipFill>
        <p:spPr bwMode="auto">
          <a:xfrm>
            <a:off x="1763688" y="188640"/>
            <a:ext cx="691276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051720" y="404664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788024" y="3501008"/>
            <a:ext cx="2016224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3563" r="36082" b="10797"/>
          <a:stretch>
            <a:fillRect/>
          </a:stretch>
        </p:blipFill>
        <p:spPr bwMode="auto">
          <a:xfrm>
            <a:off x="2627784" y="260648"/>
            <a:ext cx="633670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059832" y="404664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499992" y="2780928"/>
            <a:ext cx="3744416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t="3563" r="44937" b="15719"/>
          <a:stretch>
            <a:fillRect/>
          </a:stretch>
        </p:blipFill>
        <p:spPr bwMode="auto">
          <a:xfrm>
            <a:off x="1763688" y="332656"/>
            <a:ext cx="716428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691680" y="47667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07704" y="2204864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940152" y="2852936"/>
            <a:ext cx="21602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7391" t="10454" r="25567" b="17344"/>
          <a:stretch>
            <a:fillRect/>
          </a:stretch>
        </p:blipFill>
        <p:spPr bwMode="auto">
          <a:xfrm>
            <a:off x="2411760" y="332656"/>
            <a:ext cx="6120680" cy="528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6372200" y="234888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5532" r="56559" b="19657"/>
          <a:stretch>
            <a:fillRect/>
          </a:stretch>
        </p:blipFill>
        <p:spPr bwMode="auto">
          <a:xfrm>
            <a:off x="3059832" y="404664"/>
            <a:ext cx="565212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843808" y="2852936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028384" y="3645024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137" t="2579" r="41617" b="8829"/>
          <a:stretch>
            <a:fillRect/>
          </a:stretch>
        </p:blipFill>
        <p:spPr bwMode="auto">
          <a:xfrm>
            <a:off x="3779912" y="188640"/>
            <a:ext cx="4716016" cy="6480720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l="4618" t="9641" r="69924" b="25391"/>
          <a:stretch>
            <a:fillRect/>
          </a:stretch>
        </p:blipFill>
        <p:spPr bwMode="auto">
          <a:xfrm>
            <a:off x="0" y="0"/>
            <a:ext cx="331236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720080" y="1152128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4032" t="14391" r="48811" b="17688"/>
          <a:stretch>
            <a:fillRect/>
          </a:stretch>
        </p:blipFill>
        <p:spPr bwMode="auto">
          <a:xfrm>
            <a:off x="3347864" y="260648"/>
            <a:ext cx="22322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3479" t="11438" r="38849" b="21625"/>
          <a:stretch>
            <a:fillRect/>
          </a:stretch>
        </p:blipFill>
        <p:spPr bwMode="auto">
          <a:xfrm>
            <a:off x="5580112" y="1340768"/>
            <a:ext cx="333566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6732240" y="2780928"/>
            <a:ext cx="86409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75856" y="1772816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88224" y="3212976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13406" r="48811" b="16704"/>
          <a:stretch>
            <a:fillRect/>
          </a:stretch>
        </p:blipFill>
        <p:spPr bwMode="auto">
          <a:xfrm>
            <a:off x="467544" y="0"/>
            <a:ext cx="23042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67544" y="1628800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3479" t="14391" r="38296" b="19657"/>
          <a:stretch>
            <a:fillRect/>
          </a:stretch>
        </p:blipFill>
        <p:spPr bwMode="auto">
          <a:xfrm>
            <a:off x="2699792" y="476672"/>
            <a:ext cx="36724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851920" y="2780928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63888" y="1844824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22410" t="2579" r="29722" b="6250"/>
          <a:stretch>
            <a:fillRect/>
          </a:stretch>
        </p:blipFill>
        <p:spPr bwMode="auto">
          <a:xfrm>
            <a:off x="2915816" y="188640"/>
            <a:ext cx="622818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579" r="31655" b="6250"/>
          <a:stretch>
            <a:fillRect/>
          </a:stretch>
        </p:blipFill>
        <p:spPr bwMode="auto">
          <a:xfrm>
            <a:off x="3167336" y="188640"/>
            <a:ext cx="597666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2137" t="2579" r="32762" b="6250"/>
          <a:stretch>
            <a:fillRect/>
          </a:stretch>
        </p:blipFill>
        <p:spPr bwMode="auto">
          <a:xfrm>
            <a:off x="3059832" y="188640"/>
            <a:ext cx="586814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2579" r="31655" b="6250"/>
          <a:stretch>
            <a:fillRect/>
          </a:stretch>
        </p:blipFill>
        <p:spPr bwMode="auto">
          <a:xfrm>
            <a:off x="2699792" y="188640"/>
            <a:ext cx="619268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579" r="31655" b="6250"/>
          <a:stretch>
            <a:fillRect/>
          </a:stretch>
        </p:blipFill>
        <p:spPr bwMode="auto">
          <a:xfrm>
            <a:off x="2843808" y="188640"/>
            <a:ext cx="604867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22</Words>
  <Application>Microsoft Office PowerPoint</Application>
  <PresentationFormat>Экран (4:3)</PresentationFormat>
  <Paragraphs>23</Paragraphs>
  <Slides>113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4" baseType="lpstr">
      <vt:lpstr>Тема Office</vt:lpstr>
      <vt:lpstr>ArcGIS  10.2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Ескали</dc:creator>
  <cp:lastModifiedBy>Lenovo</cp:lastModifiedBy>
  <cp:revision>106</cp:revision>
  <dcterms:created xsi:type="dcterms:W3CDTF">2015-01-15T07:35:24Z</dcterms:created>
  <dcterms:modified xsi:type="dcterms:W3CDTF">2015-04-01T02:42:06Z</dcterms:modified>
</cp:coreProperties>
</file>